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1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0" y="14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74CDC0C-0D27-4E48-B79E-FB201DC418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E62C1FF-8479-40B6-AD48-1D8F81B840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77D8D0D-E680-468A-98D3-430F0D43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D3B1-FBC5-43C5-B859-38C54CAB9447}" type="datetimeFigureOut">
              <a:rPr lang="ko-KR" altLang="en-US" smtClean="0"/>
              <a:t>2021-12-14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F35FAF7-ED3F-4F7F-BEC3-72A4F097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20095BC-B309-453F-AD7E-54F0CD782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8D83-A1BF-4674-AF33-698C82E4CE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3054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72793EC-EED1-4DA6-B269-0EE7893F2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9EDB227-A71B-4F55-97FE-A6128730F1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0F7EF49-477E-4C7A-AFC9-67473FE3E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D3B1-FBC5-43C5-B859-38C54CAB9447}" type="datetimeFigureOut">
              <a:rPr lang="ko-KR" altLang="en-US" smtClean="0"/>
              <a:t>2021-12-14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7656B6B-52D6-49FD-ACB0-263B40724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56CE24C-4A2B-4802-9FD0-3AFD4362F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8D83-A1BF-4674-AF33-698C82E4CE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9191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315737F6-026B-4316-8E8D-88C0EC750B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143DE28-2B23-4A68-B1E6-DF993F5D85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8A79043-363C-45A8-9985-3EDBD5543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D3B1-FBC5-43C5-B859-38C54CAB9447}" type="datetimeFigureOut">
              <a:rPr lang="ko-KR" altLang="en-US" smtClean="0"/>
              <a:t>2021-12-14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13D4706-524B-4479-B672-9BED242EA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8425CAC-EE73-4641-8190-EB9BC9DC6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8D83-A1BF-4674-AF33-698C82E4CE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0987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74DB1A-56EC-4F65-83B4-ABDB85A98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E654BB1-99BB-4681-8178-460D2AA909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D806099-349B-43D9-B886-AA3C5E9C0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D3B1-FBC5-43C5-B859-38C54CAB9447}" type="datetimeFigureOut">
              <a:rPr lang="ko-KR" altLang="en-US" smtClean="0"/>
              <a:t>2021-12-14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F266463-1589-42A8-9923-8DAB7F750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EF07B8B-739C-493F-A97D-A981E2BD2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8D83-A1BF-4674-AF33-698C82E4CE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0553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0CBA4C-C292-4BA1-8BD1-4233D15CE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972F574-4115-4468-85BF-B9ADE5B33C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0ABF8C-6729-46F4-B007-95E100D9D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D3B1-FBC5-43C5-B859-38C54CAB9447}" type="datetimeFigureOut">
              <a:rPr lang="ko-KR" altLang="en-US" smtClean="0"/>
              <a:t>2021-12-14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767288A-DB49-4D7A-BA32-793A1FBDC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400660C-8086-4F29-9260-B571F9446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8D83-A1BF-4674-AF33-698C82E4CE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8424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A594E6-BBEF-4E11-8010-3EAC1B11E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41C53AC-0A14-4AF7-83E5-A7A303E4CF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7B9A4DD-B2BB-462C-A435-0D80B501C0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BA10C2-F33E-40E6-BD4A-6CBC93152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D3B1-FBC5-43C5-B859-38C54CAB9447}" type="datetimeFigureOut">
              <a:rPr lang="ko-KR" altLang="en-US" smtClean="0"/>
              <a:t>2021-12-14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15F1EF0-BD8F-4E9C-AACC-1972E8781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D054D19-8E7E-4FCB-9B7D-601911E9F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8D83-A1BF-4674-AF33-698C82E4CE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4883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D4248B-72DF-45F0-B575-FECA67816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FA36156-1ED7-4DE9-BEBF-BE220F1A23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4D95DF1-107D-42CA-901B-2BE7F0BC4F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7BC76F8-87E1-4DE5-8D2B-6958CAC409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DC85C98-8329-43F3-88FA-66175BBEB7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B05059E-6569-45EE-8791-FCA8F6D12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D3B1-FBC5-43C5-B859-38C54CAB9447}" type="datetimeFigureOut">
              <a:rPr lang="ko-KR" altLang="en-US" smtClean="0"/>
              <a:t>2021-12-14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31EF738C-4DDA-442C-B5DA-72060B184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EC76F464-8660-43D0-9E1D-E82D8741F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8D83-A1BF-4674-AF33-698C82E4CE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1333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3EBFF1-5AC3-417F-B995-792DF0621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98F3715-0B95-4221-A76E-9A8021C56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D3B1-FBC5-43C5-B859-38C54CAB9447}" type="datetimeFigureOut">
              <a:rPr lang="ko-KR" altLang="en-US" smtClean="0"/>
              <a:t>2021-12-14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FA1C6EB-BB51-47DD-BE24-7B06E262D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3513C452-766E-4B5D-9E23-D3E7259B4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8D83-A1BF-4674-AF33-698C82E4CE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7338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46F6538-A5CF-4592-A2E2-92700DE18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D3B1-FBC5-43C5-B859-38C54CAB9447}" type="datetimeFigureOut">
              <a:rPr lang="ko-KR" altLang="en-US" smtClean="0"/>
              <a:t>2021-12-14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DBB940A-AA18-4154-936E-4F330808C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CDE6370-BC1E-47C2-8A16-0A7F81CEC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8D83-A1BF-4674-AF33-698C82E4CE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2886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408C10-8BC5-4470-81DC-82C7CA95A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9D049F-9954-409F-B2B0-40E95540D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F560BC7-B028-4D74-B883-D5772D69F5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22A5912-D178-491A-8E05-CFA5BADBE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D3B1-FBC5-43C5-B859-38C54CAB9447}" type="datetimeFigureOut">
              <a:rPr lang="ko-KR" altLang="en-US" smtClean="0"/>
              <a:t>2021-12-14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F6DF514-281C-43A0-A1B2-8EE7E0D1F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C3383AF-8469-461C-9AB3-20C3A3D94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8D83-A1BF-4674-AF33-698C82E4CE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9238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623F91C-8D6F-4EB2-9A41-9B2993F1E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E1924F0-C4DE-4A78-AC79-62FC937AA7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866C89B-7FCF-4430-9499-C423B2FAF8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F948742-7F40-4685-B0EC-A5C72E735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D3B1-FBC5-43C5-B859-38C54CAB9447}" type="datetimeFigureOut">
              <a:rPr lang="ko-KR" altLang="en-US" smtClean="0"/>
              <a:t>2021-12-14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C062309-4E2A-4F88-AEA5-6B6AD142C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C798A66-7094-4AB8-95CC-131AAFAE1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8D83-A1BF-4674-AF33-698C82E4CE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5129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C0198B6-0474-488B-B717-4B5CFE8CB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B625A4A-7711-40F0-9F35-594A44F84F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D6BAFF-1C5C-4839-830F-90556E38A1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2D3B1-FBC5-43C5-B859-38C54CAB9447}" type="datetimeFigureOut">
              <a:rPr lang="ko-KR" altLang="en-US" smtClean="0"/>
              <a:t>2021-12-14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C148EFC-FB05-47CB-9227-963274CA27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80866FE-72E5-4CA4-8FE5-9EBAB9047E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28D83-A1BF-4674-AF33-698C82E4CE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0676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A1C1D1A9-4626-4BB0-84C9-8EF76798BE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385273"/>
              </p:ext>
            </p:extLst>
          </p:nvPr>
        </p:nvGraphicFramePr>
        <p:xfrm>
          <a:off x="784634" y="919170"/>
          <a:ext cx="10622732" cy="5564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0474">
                  <a:extLst>
                    <a:ext uri="{9D8B030D-6E8A-4147-A177-3AD203B41FA5}">
                      <a16:colId xmlns:a16="http://schemas.microsoft.com/office/drawing/2014/main" val="3744298639"/>
                    </a:ext>
                  </a:extLst>
                </a:gridCol>
                <a:gridCol w="9052258">
                  <a:extLst>
                    <a:ext uri="{9D8B030D-6E8A-4147-A177-3AD203B41FA5}">
                      <a16:colId xmlns:a16="http://schemas.microsoft.com/office/drawing/2014/main" val="8321963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solidFill>
                            <a:schemeClr val="tx1"/>
                          </a:solidFill>
                        </a:rPr>
                        <a:t>제목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b="0" dirty="0">
                          <a:solidFill>
                            <a:schemeClr val="tx1"/>
                          </a:solidFill>
                        </a:rPr>
                        <a:t>제목을 입력하세요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0425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solidFill>
                            <a:schemeClr val="tx1"/>
                          </a:solidFill>
                        </a:rPr>
                        <a:t>작성일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b="0" dirty="0">
                          <a:solidFill>
                            <a:schemeClr val="tx1"/>
                          </a:solidFill>
                        </a:rPr>
                        <a:t>작성일을 입력하세요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7141452"/>
                  </a:ext>
                </a:extLst>
              </a:tr>
              <a:tr h="482307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solidFill>
                            <a:schemeClr val="tx1"/>
                          </a:solidFill>
                        </a:rPr>
                        <a:t>내용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b="0" dirty="0">
                          <a:solidFill>
                            <a:schemeClr val="tx1"/>
                          </a:solidFill>
                        </a:rPr>
                        <a:t>내용을 </a:t>
                      </a:r>
                      <a:r>
                        <a:rPr lang="ko-KR" altLang="en-US" sz="1400" b="0">
                          <a:solidFill>
                            <a:schemeClr val="tx1"/>
                          </a:solidFill>
                        </a:rPr>
                        <a:t>자유롭게 서술하세요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38311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70674DB-2049-4EB9-9B4B-53C3F8EB53A5}"/>
              </a:ext>
            </a:extLst>
          </p:cNvPr>
          <p:cNvSpPr txBox="1"/>
          <p:nvPr/>
        </p:nvSpPr>
        <p:spPr>
          <a:xfrm>
            <a:off x="3926977" y="290945"/>
            <a:ext cx="4338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b="1" dirty="0"/>
              <a:t>보조기기 </a:t>
            </a:r>
            <a:r>
              <a:rPr lang="ko-KR" altLang="en-US" b="1" dirty="0" err="1"/>
              <a:t>열린플랫폼</a:t>
            </a:r>
            <a:r>
              <a:rPr lang="ko-KR" altLang="en-US" b="1" dirty="0"/>
              <a:t> 개발 </a:t>
            </a:r>
            <a:r>
              <a:rPr lang="en-US" altLang="ko-KR" b="1" dirty="0"/>
              <a:t>· </a:t>
            </a:r>
            <a:r>
              <a:rPr lang="ko-KR" altLang="en-US" b="1" dirty="0"/>
              <a:t>제작 기획서</a:t>
            </a:r>
          </a:p>
        </p:txBody>
      </p:sp>
    </p:spTree>
    <p:extLst>
      <p:ext uri="{BB962C8B-B14F-4D97-AF65-F5344CB8AC3E}">
        <p14:creationId xmlns:p14="http://schemas.microsoft.com/office/powerpoint/2010/main" val="1653692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16</Words>
  <Application>Microsoft Office PowerPoint</Application>
  <PresentationFormat>와이드스크린</PresentationFormat>
  <Paragraphs>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기획서 샘플파일</dc:title>
  <dc:creator>Kim Jin moon</dc:creator>
  <cp:lastModifiedBy>Kim Jin moon</cp:lastModifiedBy>
  <cp:revision>3</cp:revision>
  <dcterms:created xsi:type="dcterms:W3CDTF">2021-11-25T08:05:40Z</dcterms:created>
  <dcterms:modified xsi:type="dcterms:W3CDTF">2021-12-14T00:21:29Z</dcterms:modified>
</cp:coreProperties>
</file>